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B"/>
    <a:srgbClr val="EEEEF1"/>
    <a:srgbClr val="E0DFDB"/>
    <a:srgbClr val="E8E9E3"/>
    <a:srgbClr val="D4D6CD"/>
    <a:srgbClr val="E0DFD8"/>
    <a:srgbClr val="F4F7F5"/>
    <a:srgbClr val="070808"/>
    <a:srgbClr val="AF0905"/>
    <a:srgbClr val="EDD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75" d="100"/>
          <a:sy n="75" d="100"/>
        </p:scale>
        <p:origin x="77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6498B-EB95-EB40-6FC9-5F7FA9043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AD2823-B127-15B9-F625-6AA66443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392" y="1325782"/>
            <a:ext cx="7646276" cy="4301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056D9-63B2-AF3F-B4F7-9829BEF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4930769" y="614222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69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EB62-42F8-554A-4F12-A2DFE19F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15F1AC7-379A-BE67-2AF6-7712F042F59F}"/>
              </a:ext>
            </a:extLst>
          </p:cNvPr>
          <p:cNvGrpSpPr/>
          <p:nvPr/>
        </p:nvGrpSpPr>
        <p:grpSpPr>
          <a:xfrm>
            <a:off x="2455333" y="1587884"/>
            <a:ext cx="7772400" cy="3297382"/>
            <a:chOff x="0" y="842818"/>
            <a:chExt cx="7772400" cy="32973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36A185-1071-0D84-AC00-1BAF093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42818"/>
              <a:ext cx="7772400" cy="32973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E4D2B-4CFE-8276-BDDE-DFFEB66D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5718">
              <a:off x="7373853" y="3711661"/>
              <a:ext cx="196044" cy="12416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A741E8-1D26-395E-1B19-A6542B7C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80000">
              <a:off x="7385687" y="3833004"/>
              <a:ext cx="252138" cy="158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9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38D82-7493-7098-724B-E97CBA1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CBEEC9-4508-82A0-840D-2BE4E85B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31890"/>
          <a:stretch>
            <a:fillRect/>
          </a:stretch>
        </p:blipFill>
        <p:spPr>
          <a:xfrm>
            <a:off x="4114800" y="666221"/>
            <a:ext cx="6688668" cy="55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17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7D55-DD6A-C844-E40F-C4D98C8F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385095-B6C7-425D-D4C3-67165C09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27" b="12213"/>
          <a:stretch>
            <a:fillRect/>
          </a:stretch>
        </p:blipFill>
        <p:spPr>
          <a:xfrm>
            <a:off x="2540000" y="2387600"/>
            <a:ext cx="7112000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7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3946333" y="219329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B273A-14AE-F330-A7AA-0ECDCFE1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264" r="4604"/>
          <a:stretch>
            <a:fillRect/>
          </a:stretch>
        </p:blipFill>
        <p:spPr>
          <a:xfrm>
            <a:off x="2518474" y="581185"/>
            <a:ext cx="4362773" cy="518359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C1D66-6E57-32F0-8020-B26FC09F0F85}"/>
              </a:ext>
            </a:extLst>
          </p:cNvPr>
          <p:cNvSpPr/>
          <p:nvPr/>
        </p:nvSpPr>
        <p:spPr>
          <a:xfrm>
            <a:off x="5104436" y="3923818"/>
            <a:ext cx="416688" cy="335666"/>
          </a:xfrm>
          <a:prstGeom prst="round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8FD6AB-2798-FF52-9C50-3696B0DE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000">
            <a:off x="5017695" y="4061780"/>
            <a:ext cx="501384" cy="1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8791</TotalTime>
  <Words>113</Words>
  <Application>Microsoft Macintosh PowerPoint</Application>
  <PresentationFormat>Widescreen</PresentationFormat>
  <Paragraphs>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Black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8</cp:revision>
  <dcterms:created xsi:type="dcterms:W3CDTF">2026-01-25T17:43:28Z</dcterms:created>
  <dcterms:modified xsi:type="dcterms:W3CDTF">2026-01-31T20:14:49Z</dcterms:modified>
</cp:coreProperties>
</file>